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7" r:id="rId4"/>
    <p:sldId id="268" r:id="rId5"/>
    <p:sldId id="258" r:id="rId6"/>
    <p:sldId id="261" r:id="rId7"/>
    <p:sldId id="262" r:id="rId8"/>
    <p:sldId id="263" r:id="rId9"/>
    <p:sldId id="264" r:id="rId10"/>
    <p:sldId id="265" r:id="rId11"/>
    <p:sldId id="259" r:id="rId12"/>
    <p:sldId id="260" r:id="rId13"/>
    <p:sldId id="269" r:id="rId14"/>
    <p:sldId id="270" r:id="rId15"/>
    <p:sldId id="271" r:id="rId16"/>
    <p:sldId id="282" r:id="rId17"/>
    <p:sldId id="283" r:id="rId18"/>
    <p:sldId id="284" r:id="rId19"/>
    <p:sldId id="285" r:id="rId20"/>
    <p:sldId id="286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91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 showGuides="1">
      <p:cViewPr>
        <p:scale>
          <a:sx n="50" d="100"/>
          <a:sy n="50" d="100"/>
        </p:scale>
        <p:origin x="-1950" y="-5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BE9AE-9CD0-4D66-AA66-B8976C05FE83}" type="datetimeFigureOut">
              <a:rPr lang="en-CA" smtClean="0"/>
              <a:t>2018-12-01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E0807-CE9D-4ABC-AAEC-D0C76FF42E96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3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2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image" Target="../media/image17.png"/><Relationship Id="rId3" Type="http://schemas.openxmlformats.org/officeDocument/2006/relationships/slide" Target="slide24.xml"/><Relationship Id="rId7" Type="http://schemas.openxmlformats.org/officeDocument/2006/relationships/image" Target="../media/image14.png"/><Relationship Id="rId12" Type="http://schemas.openxmlformats.org/officeDocument/2006/relationships/slide" Target="slide2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slide" Target="slide28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9.xml"/><Relationship Id="rId3" Type="http://schemas.openxmlformats.org/officeDocument/2006/relationships/slide" Target="slide24.xml"/><Relationship Id="rId7" Type="http://schemas.openxmlformats.org/officeDocument/2006/relationships/slide" Target="slide26.xml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28.xml"/><Relationship Id="rId5" Type="http://schemas.openxmlformats.org/officeDocument/2006/relationships/slide" Target="slide25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24.xml"/><Relationship Id="rId7" Type="http://schemas.openxmlformats.org/officeDocument/2006/relationships/slide" Target="slide26.xml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slide" Target="slide25.xml"/><Relationship Id="rId10" Type="http://schemas.openxmlformats.org/officeDocument/2006/relationships/slide" Target="slide28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9.xml"/><Relationship Id="rId3" Type="http://schemas.openxmlformats.org/officeDocument/2006/relationships/slide" Target="slide24.xml"/><Relationship Id="rId7" Type="http://schemas.openxmlformats.org/officeDocument/2006/relationships/slide" Target="slide26.xml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28.xml"/><Relationship Id="rId5" Type="http://schemas.openxmlformats.org/officeDocument/2006/relationships/slide" Target="slide25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slide" Target="slide27.xml"/><Relationship Id="rId1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slide" Target="slide24.xml"/><Relationship Id="rId7" Type="http://schemas.openxmlformats.org/officeDocument/2006/relationships/slide" Target="slide26.xml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28.xml"/><Relationship Id="rId5" Type="http://schemas.openxmlformats.org/officeDocument/2006/relationships/slide" Target="slide25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2915816" y="2960948"/>
            <a:ext cx="3312368" cy="93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Start</a:t>
            </a:r>
            <a:endParaRPr lang="en-CA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268" name="AutoShape 4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70" name="Picture 6" descr="https://raw.githubusercontent.com/Marshmallows7920/automobit/master/graphics/Splash%20page.jpg?token=ArHsJDUlzdYGv7NMxMNdQ1Tg7QMlLkDIks5cDD7Aw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17032"/>
            <a:ext cx="493204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Car’s personal Fitness-Tracker</a:t>
            </a:r>
            <a:endParaRPr lang="en-CA" sz="2400" dirty="0"/>
          </a:p>
        </p:txBody>
      </p:sp>
      <p:pic>
        <p:nvPicPr>
          <p:cNvPr id="11272" name="Picture 8" descr="Image result for local hack day december 1st 2018"/>
          <p:cNvPicPr>
            <a:picLocks noChangeAspect="1" noChangeArrowheads="1"/>
          </p:cNvPicPr>
          <p:nvPr/>
        </p:nvPicPr>
        <p:blipFill>
          <a:blip r:embed="rId3" cstate="print"/>
          <a:srcRect l="22294" t="30483" r="23024" b="51227"/>
          <a:stretch>
            <a:fillRect/>
          </a:stretch>
        </p:blipFill>
        <p:spPr bwMode="auto">
          <a:xfrm>
            <a:off x="971600" y="4365104"/>
            <a:ext cx="2736304" cy="4320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4941168"/>
            <a:ext cx="515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December 1</a:t>
            </a:r>
            <a:r>
              <a:rPr lang="en-US" b="1" baseline="30000" dirty="0" smtClean="0"/>
              <a:t>st</a:t>
            </a:r>
            <a:r>
              <a:rPr lang="en-US" b="1" dirty="0" smtClean="0"/>
              <a:t> 2018		University of Manitoba</a:t>
            </a:r>
            <a:endParaRPr lang="en-US" b="1" baseline="30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2274838"/>
            <a:ext cx="17859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Wynand</a:t>
            </a:r>
            <a:endParaRPr lang="en-US" sz="3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Isham</a:t>
            </a:r>
          </a:p>
          <a:p>
            <a:pPr algn="ctr"/>
            <a:r>
              <a:rPr 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Ahmed</a:t>
            </a:r>
          </a:p>
          <a:p>
            <a:pPr algn="ctr"/>
            <a:r>
              <a:rPr lang="en-US" sz="3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Kome</a:t>
            </a:r>
            <a:endParaRPr lang="en-CA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268" name="AutoShape 4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70" name="Picture 6" descr="https://raw.githubusercontent.com/Marshmallows7920/automobit/master/graphics/Splash%20page.jpg?token=ArHsJDUlzdYGv7NMxMNdQ1Tg7QMlLkDIks5cDD7Aw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17032"/>
            <a:ext cx="493204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Car’s personal Fitness-Tracker</a:t>
            </a:r>
            <a:endParaRPr lang="en-CA" sz="2400" dirty="0"/>
          </a:p>
        </p:txBody>
      </p:sp>
      <p:pic>
        <p:nvPicPr>
          <p:cNvPr id="11272" name="Picture 8" descr="Image result for local hack day december 1st 2018"/>
          <p:cNvPicPr>
            <a:picLocks noChangeAspect="1" noChangeArrowheads="1"/>
          </p:cNvPicPr>
          <p:nvPr/>
        </p:nvPicPr>
        <p:blipFill>
          <a:blip r:embed="rId3" cstate="print"/>
          <a:srcRect l="22294" t="30483" r="23024" b="51227"/>
          <a:stretch>
            <a:fillRect/>
          </a:stretch>
        </p:blipFill>
        <p:spPr bwMode="auto">
          <a:xfrm>
            <a:off x="971600" y="4365104"/>
            <a:ext cx="2736304" cy="4320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4941168"/>
            <a:ext cx="515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December 1</a:t>
            </a:r>
            <a:r>
              <a:rPr lang="en-US" b="1" baseline="30000" dirty="0" smtClean="0"/>
              <a:t>st</a:t>
            </a:r>
            <a:r>
              <a:rPr lang="en-US" b="1" dirty="0" smtClean="0"/>
              <a:t> 2018		University of Manitoba</a:t>
            </a:r>
            <a:endParaRPr lang="en-US" b="1" baseline="30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652120" y="134076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Idea Behind Our App</a:t>
            </a:r>
            <a:endParaRPr lang="en-C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05294" y="2564904"/>
            <a:ext cx="463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Problems We Faced on this Dangerous Journey</a:t>
            </a:r>
            <a:endParaRPr lang="en-CA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12160" y="4149080"/>
            <a:ext cx="172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Implementation</a:t>
            </a:r>
            <a:endParaRPr lang="en-CA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37486" y="5445224"/>
            <a:ext cx="18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we tested it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268" name="AutoShape 4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70" name="Picture 6" descr="https://raw.githubusercontent.com/Marshmallows7920/automobit/master/graphics/Splash%20page.jpg?token=ArHsJDUlzdYGv7NMxMNdQ1Tg7QMlLkDIks5cDD7Aw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17032"/>
            <a:ext cx="493204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Car’s personal Fitness-Tracker</a:t>
            </a:r>
            <a:endParaRPr lang="en-CA" sz="2400" dirty="0"/>
          </a:p>
        </p:txBody>
      </p:sp>
      <p:pic>
        <p:nvPicPr>
          <p:cNvPr id="11272" name="Picture 8" descr="Image result for local hack day december 1st 2018"/>
          <p:cNvPicPr>
            <a:picLocks noChangeAspect="1" noChangeArrowheads="1"/>
          </p:cNvPicPr>
          <p:nvPr/>
        </p:nvPicPr>
        <p:blipFill>
          <a:blip r:embed="rId3" cstate="print"/>
          <a:srcRect l="22294" t="30483" r="23024" b="51227"/>
          <a:stretch>
            <a:fillRect/>
          </a:stretch>
        </p:blipFill>
        <p:spPr bwMode="auto">
          <a:xfrm>
            <a:off x="971600" y="4365104"/>
            <a:ext cx="2736304" cy="4320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4941168"/>
            <a:ext cx="515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December 1</a:t>
            </a:r>
            <a:r>
              <a:rPr lang="en-US" b="1" baseline="30000" dirty="0" smtClean="0"/>
              <a:t>st</a:t>
            </a:r>
            <a:r>
              <a:rPr lang="en-US" b="1" dirty="0" smtClean="0"/>
              <a:t> 2018		University of Manitoba</a:t>
            </a:r>
            <a:endParaRPr lang="en-US" b="1" baseline="30000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130316" y="1268760"/>
            <a:ext cx="3798676" cy="50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268" name="AutoShape 4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70" name="Picture 6" descr="https://raw.githubusercontent.com/Marshmallows7920/automobit/master/graphics/Splash%20page.jpg?token=ArHsJDUlzdYGv7NMxMNdQ1Tg7QMlLkDIks5cDD7Aw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17032"/>
            <a:ext cx="493204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Car’s personal Fitness-Tracker</a:t>
            </a:r>
            <a:endParaRPr lang="en-CA" sz="2400" dirty="0"/>
          </a:p>
        </p:txBody>
      </p:sp>
      <p:pic>
        <p:nvPicPr>
          <p:cNvPr id="11272" name="Picture 8" descr="Image result for local hack day december 1st 2018"/>
          <p:cNvPicPr>
            <a:picLocks noChangeAspect="1" noChangeArrowheads="1"/>
          </p:cNvPicPr>
          <p:nvPr/>
        </p:nvPicPr>
        <p:blipFill>
          <a:blip r:embed="rId3" cstate="print"/>
          <a:srcRect l="22294" t="30483" r="23024" b="51227"/>
          <a:stretch>
            <a:fillRect/>
          </a:stretch>
        </p:blipFill>
        <p:spPr bwMode="auto">
          <a:xfrm>
            <a:off x="971600" y="4365104"/>
            <a:ext cx="2736304" cy="4320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4941168"/>
            <a:ext cx="515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December 1</a:t>
            </a:r>
            <a:r>
              <a:rPr lang="en-US" b="1" baseline="30000" dirty="0" smtClean="0"/>
              <a:t>st</a:t>
            </a:r>
            <a:r>
              <a:rPr lang="en-US" b="1" dirty="0" smtClean="0"/>
              <a:t> 2018		University of Manitoba</a:t>
            </a:r>
            <a:endParaRPr lang="en-US" b="1" baseline="300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3312320"/>
            <a:ext cx="23629368" cy="3150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/>
          <a:srcRect t="12839" b="21536"/>
          <a:stretch>
            <a:fillRect/>
          </a:stretch>
        </p:blipFill>
        <p:spPr bwMode="auto">
          <a:xfrm>
            <a:off x="4860032" y="1160748"/>
            <a:ext cx="388843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268" name="AutoShape 4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70" name="Picture 6" descr="https://raw.githubusercontent.com/Marshmallows7920/automobit/master/graphics/Splash%20page.jpg?token=ArHsJDUlzdYGv7NMxMNdQ1Tg7QMlLkDIks5cDD7Aw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17032"/>
            <a:ext cx="493204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Car’s personal Fitness-Tracker</a:t>
            </a:r>
            <a:endParaRPr lang="en-CA" sz="2400" dirty="0"/>
          </a:p>
        </p:txBody>
      </p:sp>
      <p:pic>
        <p:nvPicPr>
          <p:cNvPr id="11272" name="Picture 8" descr="Image result for local hack day december 1st 2018"/>
          <p:cNvPicPr>
            <a:picLocks noChangeAspect="1" noChangeArrowheads="1"/>
          </p:cNvPicPr>
          <p:nvPr/>
        </p:nvPicPr>
        <p:blipFill>
          <a:blip r:embed="rId3" cstate="print"/>
          <a:srcRect l="22294" t="30483" r="23024" b="51227"/>
          <a:stretch>
            <a:fillRect/>
          </a:stretch>
        </p:blipFill>
        <p:spPr bwMode="auto">
          <a:xfrm>
            <a:off x="971600" y="4365104"/>
            <a:ext cx="2736304" cy="4320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4941168"/>
            <a:ext cx="515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December 1</a:t>
            </a:r>
            <a:r>
              <a:rPr lang="en-US" b="1" baseline="30000" dirty="0" smtClean="0"/>
              <a:t>st</a:t>
            </a:r>
            <a:r>
              <a:rPr lang="en-US" b="1" dirty="0" smtClean="0"/>
              <a:t> 2018		University of Manitoba</a:t>
            </a:r>
            <a:endParaRPr lang="en-US" b="1" baseline="300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3312320"/>
            <a:ext cx="23629368" cy="3150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610350"/>
            <a:ext cx="2959754" cy="563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268" name="AutoShape 4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70" name="Picture 6" descr="https://raw.githubusercontent.com/Marshmallows7920/automobit/master/graphics/Splash%20page.jpg?token=ArHsJDUlzdYGv7NMxMNdQ1Tg7QMlLkDIks5cDD7Aw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17032"/>
            <a:ext cx="493204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Car’s personal Fitness-Tracker</a:t>
            </a:r>
            <a:endParaRPr lang="en-CA" sz="2400" dirty="0"/>
          </a:p>
        </p:txBody>
      </p:sp>
      <p:pic>
        <p:nvPicPr>
          <p:cNvPr id="11272" name="Picture 8" descr="Image result for local hack day december 1st 2018"/>
          <p:cNvPicPr>
            <a:picLocks noChangeAspect="1" noChangeArrowheads="1"/>
          </p:cNvPicPr>
          <p:nvPr/>
        </p:nvPicPr>
        <p:blipFill>
          <a:blip r:embed="rId3" cstate="print"/>
          <a:srcRect l="22294" t="30483" r="23024" b="51227"/>
          <a:stretch>
            <a:fillRect/>
          </a:stretch>
        </p:blipFill>
        <p:spPr bwMode="auto">
          <a:xfrm>
            <a:off x="971600" y="4365104"/>
            <a:ext cx="2736304" cy="4320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4941168"/>
            <a:ext cx="515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December 1</a:t>
            </a:r>
            <a:r>
              <a:rPr lang="en-US" b="1" baseline="30000" dirty="0" smtClean="0"/>
              <a:t>st</a:t>
            </a:r>
            <a:r>
              <a:rPr lang="en-US" b="1" dirty="0" smtClean="0"/>
              <a:t> 2018		University of Manitoba</a:t>
            </a:r>
            <a:endParaRPr lang="en-US" b="1" baseline="300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3312320"/>
            <a:ext cx="23629368" cy="3150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92993"/>
            <a:ext cx="3227489" cy="6765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268" name="AutoShape 4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70" name="Picture 6" descr="https://raw.githubusercontent.com/Marshmallows7920/automobit/master/graphics/Splash%20page.jpg?token=ArHsJDUlzdYGv7NMxMNdQ1Tg7QMlLkDIks5cDD7Aw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17032"/>
            <a:ext cx="493204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Car’s personal Fitness-Tracker</a:t>
            </a:r>
            <a:endParaRPr lang="en-CA" sz="2400" dirty="0"/>
          </a:p>
        </p:txBody>
      </p:sp>
      <p:pic>
        <p:nvPicPr>
          <p:cNvPr id="11272" name="Picture 8" descr="Image result for local hack day december 1st 2018"/>
          <p:cNvPicPr>
            <a:picLocks noChangeAspect="1" noChangeArrowheads="1"/>
          </p:cNvPicPr>
          <p:nvPr/>
        </p:nvPicPr>
        <p:blipFill>
          <a:blip r:embed="rId3" cstate="print"/>
          <a:srcRect l="22294" t="30483" r="23024" b="51227"/>
          <a:stretch>
            <a:fillRect/>
          </a:stretch>
        </p:blipFill>
        <p:spPr bwMode="auto">
          <a:xfrm>
            <a:off x="971600" y="4365104"/>
            <a:ext cx="2736304" cy="4320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4941168"/>
            <a:ext cx="515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December 1</a:t>
            </a:r>
            <a:r>
              <a:rPr lang="en-US" b="1" baseline="30000" dirty="0" smtClean="0"/>
              <a:t>st</a:t>
            </a:r>
            <a:r>
              <a:rPr lang="en-US" b="1" dirty="0" smtClean="0"/>
              <a:t> 2018		University of Manitoba</a:t>
            </a:r>
            <a:endParaRPr lang="en-US" b="1" baseline="300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3312320"/>
            <a:ext cx="23629368" cy="3150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t="10689"/>
          <a:stretch>
            <a:fillRect/>
          </a:stretch>
        </p:blipFill>
        <p:spPr bwMode="auto">
          <a:xfrm>
            <a:off x="5119794" y="116632"/>
            <a:ext cx="4024206" cy="638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268" name="AutoShape 4" descr="Splash pag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1270" name="Picture 6" descr="https://raw.githubusercontent.com/Marshmallows7920/automobit/master/graphics/Splash%20page.jpg?token=ArHsJDUlzdYGv7NMxMNdQ1Tg7QMlLkDIks5cDD7Aw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717032"/>
            <a:ext cx="4932040" cy="1752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Car’s personal Fitness-Tracker</a:t>
            </a:r>
            <a:endParaRPr lang="en-CA" sz="2400" dirty="0"/>
          </a:p>
        </p:txBody>
      </p:sp>
      <p:pic>
        <p:nvPicPr>
          <p:cNvPr id="11272" name="Picture 8" descr="Image result for local hack day december 1st 2018"/>
          <p:cNvPicPr>
            <a:picLocks noChangeAspect="1" noChangeArrowheads="1"/>
          </p:cNvPicPr>
          <p:nvPr/>
        </p:nvPicPr>
        <p:blipFill>
          <a:blip r:embed="rId3" cstate="print"/>
          <a:srcRect l="22294" t="30483" r="23024" b="51227"/>
          <a:stretch>
            <a:fillRect/>
          </a:stretch>
        </p:blipFill>
        <p:spPr bwMode="auto">
          <a:xfrm>
            <a:off x="971600" y="4365104"/>
            <a:ext cx="2736304" cy="4320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4941168"/>
            <a:ext cx="515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December 1</a:t>
            </a:r>
            <a:r>
              <a:rPr lang="en-US" b="1" baseline="30000" dirty="0" smtClean="0"/>
              <a:t>st</a:t>
            </a:r>
            <a:r>
              <a:rPr lang="en-US" b="1" dirty="0" smtClean="0"/>
              <a:t> 2018		University of Manitoba</a:t>
            </a:r>
            <a:endParaRPr lang="en-US" b="1" baseline="30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831186" y="2636912"/>
            <a:ext cx="2629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Demo Time</a:t>
            </a:r>
          </a:p>
          <a:p>
            <a:r>
              <a:rPr lang="en-US" sz="4000" b="1" dirty="0" smtClean="0"/>
              <a:t>(Prototype)</a:t>
            </a:r>
            <a:endParaRPr lang="en-CA" sz="4000" b="1" dirty="0"/>
          </a:p>
        </p:txBody>
      </p:sp>
      <p:sp>
        <p:nvSpPr>
          <p:cNvPr id="16" name="TextBox 15">
            <a:hlinkClick r:id="rId4" action="ppaction://hlinksldjump"/>
          </p:cNvPr>
          <p:cNvSpPr txBox="1"/>
          <p:nvPr/>
        </p:nvSpPr>
        <p:spPr>
          <a:xfrm>
            <a:off x="6516216" y="4077072"/>
            <a:ext cx="12724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Start Demo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Untitled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840" y="0"/>
            <a:ext cx="332232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Untitled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840" y="0"/>
            <a:ext cx="332232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339" name="Picture 3" descr="C:\Users\IshamSingh\Documents\GitHub\automobit\graphics\Splash p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4890" y="2306092"/>
            <a:ext cx="2807270" cy="2245816"/>
          </a:xfrm>
          <a:prstGeom prst="rect">
            <a:avLst/>
          </a:prstGeom>
          <a:noFill/>
        </p:spPr>
      </p:pic>
    </p:spTree>
  </p:cSld>
  <p:clrMapOvr>
    <a:masterClrMapping/>
  </p:clrMapOvr>
  <p:transition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Untitled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840" y="0"/>
            <a:ext cx="3322320" cy="6858000"/>
          </a:xfrm>
          <a:prstGeom prst="rect">
            <a:avLst/>
          </a:prstGeom>
        </p:spPr>
      </p:pic>
      <p:pic>
        <p:nvPicPr>
          <p:cNvPr id="15362" name="Picture 2" descr="C:\Users\IshamSingh\Documents\GitHub\automobit\graphics\icons\budget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59200" y="1196752"/>
            <a:ext cx="1625600" cy="1625600"/>
          </a:xfrm>
          <a:prstGeom prst="rect">
            <a:avLst/>
          </a:prstGeom>
          <a:noFill/>
        </p:spPr>
      </p:pic>
      <p:pic>
        <p:nvPicPr>
          <p:cNvPr id="15363" name="Picture 3" descr="C:\Users\IshamSingh\Documents\GitHub\automobit\graphics\icons\tools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9200" y="4221088"/>
            <a:ext cx="1625600" cy="16256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ound Single Corner Rectangle 9">
            <a:hlinkClick r:id="rId7" action="ppaction://hlinksldjump"/>
          </p:cNvPr>
          <p:cNvSpPr/>
          <p:nvPr/>
        </p:nvSpPr>
        <p:spPr>
          <a:xfrm>
            <a:off x="7452320" y="6021288"/>
            <a:ext cx="1224136" cy="576064"/>
          </a:xfrm>
          <a:prstGeom prst="round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7740352" y="615601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END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Untitled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840" y="0"/>
            <a:ext cx="3322320" cy="6858000"/>
          </a:xfrm>
          <a:prstGeom prst="rect">
            <a:avLst/>
          </a:prstGeom>
        </p:spPr>
      </p:pic>
      <p:pic>
        <p:nvPicPr>
          <p:cNvPr id="16386" name="Picture 2" descr="C:\Users\IshamSingh\Documents\GitHub\automobit\graphics\icons\hom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304" y="5661248"/>
            <a:ext cx="668784" cy="66878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059832" y="404664"/>
            <a:ext cx="936104" cy="6120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387" name="Picture 3" descr="C:\Users\IshamSingh\Documents\GitHub\automobit\graphics\icons\gau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1124744"/>
            <a:ext cx="1377528" cy="1377528"/>
          </a:xfrm>
          <a:prstGeom prst="rect">
            <a:avLst/>
          </a:prstGeom>
          <a:noFill/>
        </p:spPr>
      </p:pic>
      <p:pic>
        <p:nvPicPr>
          <p:cNvPr id="10" name="Picture 3" descr="C:\Users\IshamSingh\Documents\GitHub\automobit\graphics\icons\gauge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75856" y="692696"/>
            <a:ext cx="504056" cy="504056"/>
          </a:xfrm>
          <a:prstGeom prst="rect">
            <a:avLst/>
          </a:prstGeom>
          <a:noFill/>
        </p:spPr>
      </p:pic>
      <p:pic>
        <p:nvPicPr>
          <p:cNvPr id="16388" name="Picture 4" descr="C:\Users\IshamSingh\Documents\GitHub\automobit\graphics\icons\fluids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44324" y="1484784"/>
            <a:ext cx="576064" cy="576064"/>
          </a:xfrm>
          <a:prstGeom prst="rect">
            <a:avLst/>
          </a:prstGeom>
          <a:noFill/>
        </p:spPr>
      </p:pic>
      <p:pic>
        <p:nvPicPr>
          <p:cNvPr id="16389" name="Picture 5" descr="C:\Users\IshamSingh\Documents\GitHub\automobit\graphics\icons\steering wheel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34912" y="2411008"/>
            <a:ext cx="642391" cy="642391"/>
          </a:xfrm>
          <a:prstGeom prst="rect">
            <a:avLst/>
          </a:prstGeom>
          <a:noFill/>
        </p:spPr>
      </p:pic>
      <p:pic>
        <p:nvPicPr>
          <p:cNvPr id="16390" name="Picture 6" descr="C:\Users\IshamSingh\Documents\GitHub\automobit\graphics\icons\engin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03848" y="3501008"/>
            <a:ext cx="648072" cy="648072"/>
          </a:xfrm>
          <a:prstGeom prst="rect">
            <a:avLst/>
          </a:prstGeom>
          <a:noFill/>
        </p:spPr>
      </p:pic>
      <p:pic>
        <p:nvPicPr>
          <p:cNvPr id="16391" name="Picture 7" descr="C:\Users\IshamSingh\Documents\GitHub\automobit\graphics\icons\battery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154611" y="4581128"/>
            <a:ext cx="697309" cy="697309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3131840" y="476672"/>
            <a:ext cx="792088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4211960" y="2780928"/>
            <a:ext cx="1739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94</a:t>
            </a:r>
            <a:r>
              <a:rPr lang="en-US" sz="3200" b="1" baseline="30000" dirty="0" smtClean="0"/>
              <a:t>km/h</a:t>
            </a:r>
            <a:endParaRPr lang="en-CA" sz="7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67944" y="4941168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Speed score:</a:t>
            </a:r>
            <a:endParaRPr lang="en-CA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292080" y="49411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34%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Untitled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840" y="0"/>
            <a:ext cx="3322320" cy="6858000"/>
          </a:xfrm>
          <a:prstGeom prst="rect">
            <a:avLst/>
          </a:prstGeom>
        </p:spPr>
      </p:pic>
      <p:pic>
        <p:nvPicPr>
          <p:cNvPr id="16386" name="Picture 2" descr="C:\Users\IshamSingh\Documents\GitHub\automobit\graphics\icons\hom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304" y="5661248"/>
            <a:ext cx="668784" cy="66878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059832" y="404664"/>
            <a:ext cx="936104" cy="6120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3" descr="C:\Users\IshamSingh\Documents\GitHub\automobit\graphics\icons\gauge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75856" y="692696"/>
            <a:ext cx="504056" cy="504056"/>
          </a:xfrm>
          <a:prstGeom prst="rect">
            <a:avLst/>
          </a:prstGeom>
          <a:noFill/>
        </p:spPr>
      </p:pic>
      <p:pic>
        <p:nvPicPr>
          <p:cNvPr id="16388" name="Picture 4" descr="C:\Users\IshamSingh\Documents\GitHub\automobit\graphics\icons\fluids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44324" y="1484784"/>
            <a:ext cx="576064" cy="576064"/>
          </a:xfrm>
          <a:prstGeom prst="rect">
            <a:avLst/>
          </a:prstGeom>
          <a:noFill/>
        </p:spPr>
      </p:pic>
      <p:pic>
        <p:nvPicPr>
          <p:cNvPr id="16389" name="Picture 5" descr="C:\Users\IshamSingh\Documents\GitHub\automobit\graphics\icons\steering wheel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34912" y="2411008"/>
            <a:ext cx="642391" cy="642391"/>
          </a:xfrm>
          <a:prstGeom prst="rect">
            <a:avLst/>
          </a:prstGeom>
          <a:noFill/>
        </p:spPr>
      </p:pic>
      <p:pic>
        <p:nvPicPr>
          <p:cNvPr id="16390" name="Picture 6" descr="C:\Users\IshamSingh\Documents\GitHub\automobit\graphics\icons\engin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03848" y="3501008"/>
            <a:ext cx="648072" cy="648072"/>
          </a:xfrm>
          <a:prstGeom prst="rect">
            <a:avLst/>
          </a:prstGeom>
          <a:noFill/>
        </p:spPr>
      </p:pic>
      <p:pic>
        <p:nvPicPr>
          <p:cNvPr id="16391" name="Picture 7" descr="C:\Users\IshamSingh\Documents\GitHub\automobit\graphics\icons\battery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154611" y="4581128"/>
            <a:ext cx="697309" cy="697309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131840" y="1340768"/>
            <a:ext cx="792088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4" descr="C:\Users\IshamSingh\Documents\GitHub\automobit\graphics\icons\fluids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</a:blip>
          <a:srcRect/>
          <a:stretch>
            <a:fillRect/>
          </a:stretch>
        </p:blipFill>
        <p:spPr bwMode="auto">
          <a:xfrm>
            <a:off x="4355976" y="908720"/>
            <a:ext cx="1368152" cy="136815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038072" y="2492896"/>
            <a:ext cx="106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Fuel Left:</a:t>
            </a:r>
            <a:endParaRPr lang="en-CA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038174" y="2492896"/>
            <a:ext cx="901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34 L</a:t>
            </a:r>
          </a:p>
          <a:p>
            <a:pPr algn="r"/>
            <a:r>
              <a:rPr lang="en-US" b="1" dirty="0" smtClean="0"/>
              <a:t>236 km</a:t>
            </a:r>
          </a:p>
          <a:p>
            <a:pPr algn="r"/>
            <a:r>
              <a:rPr lang="en-US" b="1" dirty="0" smtClean="0"/>
              <a:t>~4 days</a:t>
            </a:r>
            <a:endParaRPr lang="en-CA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067944" y="3645024"/>
            <a:ext cx="2006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Wiper Washer 54%</a:t>
            </a:r>
          </a:p>
          <a:p>
            <a:r>
              <a:rPr lang="en-US" b="1" dirty="0" smtClean="0"/>
              <a:t>Coolant	         10%</a:t>
            </a:r>
          </a:p>
          <a:p>
            <a:endParaRPr lang="en-US" b="1" dirty="0"/>
          </a:p>
          <a:p>
            <a:r>
              <a:rPr lang="en-US" b="1" dirty="0" smtClean="0"/>
              <a:t>Next Oil Change</a:t>
            </a:r>
          </a:p>
          <a:p>
            <a:r>
              <a:rPr lang="en-US" b="1" dirty="0" smtClean="0"/>
              <a:t>~ 2 weeks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Untitled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840" y="0"/>
            <a:ext cx="3322320" cy="6858000"/>
          </a:xfrm>
          <a:prstGeom prst="rect">
            <a:avLst/>
          </a:prstGeom>
        </p:spPr>
      </p:pic>
      <p:pic>
        <p:nvPicPr>
          <p:cNvPr id="16386" name="Picture 2" descr="C:\Users\IshamSingh\Documents\GitHub\automobit\graphics\icons\hom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304" y="5661248"/>
            <a:ext cx="668784" cy="66878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059832" y="404664"/>
            <a:ext cx="936104" cy="6120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3" descr="C:\Users\IshamSingh\Documents\GitHub\automobit\graphics\icons\gauge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75856" y="692696"/>
            <a:ext cx="504056" cy="504056"/>
          </a:xfrm>
          <a:prstGeom prst="rect">
            <a:avLst/>
          </a:prstGeom>
          <a:noFill/>
        </p:spPr>
      </p:pic>
      <p:pic>
        <p:nvPicPr>
          <p:cNvPr id="16388" name="Picture 4" descr="C:\Users\IshamSingh\Documents\GitHub\automobit\graphics\icons\fluids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44324" y="1484784"/>
            <a:ext cx="576064" cy="576064"/>
          </a:xfrm>
          <a:prstGeom prst="rect">
            <a:avLst/>
          </a:prstGeom>
          <a:noFill/>
        </p:spPr>
      </p:pic>
      <p:pic>
        <p:nvPicPr>
          <p:cNvPr id="16389" name="Picture 5" descr="C:\Users\IshamSingh\Documents\GitHub\automobit\graphics\icons\steering wheel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34912" y="2411008"/>
            <a:ext cx="642391" cy="642391"/>
          </a:xfrm>
          <a:prstGeom prst="rect">
            <a:avLst/>
          </a:prstGeom>
          <a:noFill/>
        </p:spPr>
      </p:pic>
      <p:pic>
        <p:nvPicPr>
          <p:cNvPr id="16390" name="Picture 6" descr="C:\Users\IshamSingh\Documents\GitHub\automobit\graphics\icons\engine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03848" y="3501008"/>
            <a:ext cx="648072" cy="648072"/>
          </a:xfrm>
          <a:prstGeom prst="rect">
            <a:avLst/>
          </a:prstGeom>
          <a:noFill/>
        </p:spPr>
      </p:pic>
      <p:pic>
        <p:nvPicPr>
          <p:cNvPr id="16391" name="Picture 7" descr="C:\Users\IshamSingh\Documents\GitHub\automobit\graphics\icons\battery.pn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154611" y="4581128"/>
            <a:ext cx="697309" cy="697309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131840" y="2276872"/>
            <a:ext cx="792088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5" descr="C:\Users\IshamSingh\Documents\GitHub\automobit\graphics\icons\steering wheel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</a:blip>
          <a:srcRect/>
          <a:stretch>
            <a:fillRect/>
          </a:stretch>
        </p:blipFill>
        <p:spPr bwMode="auto">
          <a:xfrm>
            <a:off x="4211960" y="1124744"/>
            <a:ext cx="1506487" cy="1506487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995936" y="2931909"/>
            <a:ext cx="21558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Driving score: 5546</a:t>
            </a:r>
          </a:p>
          <a:p>
            <a:endParaRPr lang="en-US" b="1" dirty="0"/>
          </a:p>
          <a:p>
            <a:r>
              <a:rPr lang="en-US" b="1" dirty="0" smtClean="0"/>
              <a:t>Global rank:</a:t>
            </a:r>
          </a:p>
          <a:p>
            <a:endParaRPr lang="en-US" b="1" dirty="0"/>
          </a:p>
          <a:p>
            <a:r>
              <a:rPr lang="en-US" b="1" dirty="0" smtClean="0"/>
              <a:t>Top 20,000</a:t>
            </a:r>
          </a:p>
          <a:p>
            <a:endParaRPr lang="en-US" b="1" dirty="0"/>
          </a:p>
          <a:p>
            <a:r>
              <a:rPr lang="en-US" b="1" dirty="0" smtClean="0"/>
              <a:t>Tip:</a:t>
            </a:r>
          </a:p>
          <a:p>
            <a:r>
              <a:rPr lang="en-US" b="1" dirty="0" smtClean="0"/>
              <a:t>Try slowing down on</a:t>
            </a:r>
          </a:p>
          <a:p>
            <a:r>
              <a:rPr lang="en-US" b="1" dirty="0" smtClean="0"/>
              <a:t>turns 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Untitled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840" y="0"/>
            <a:ext cx="3322320" cy="6858000"/>
          </a:xfrm>
          <a:prstGeom prst="rect">
            <a:avLst/>
          </a:prstGeom>
        </p:spPr>
      </p:pic>
      <p:pic>
        <p:nvPicPr>
          <p:cNvPr id="16386" name="Picture 2" descr="C:\Users\IshamSingh\Documents\GitHub\automobit\graphics\icons\hom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304" y="5661248"/>
            <a:ext cx="668784" cy="66878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059832" y="404664"/>
            <a:ext cx="936104" cy="6120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3" descr="C:\Users\IshamSingh\Documents\GitHub\automobit\graphics\icons\gauge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75856" y="692696"/>
            <a:ext cx="504056" cy="504056"/>
          </a:xfrm>
          <a:prstGeom prst="rect">
            <a:avLst/>
          </a:prstGeom>
          <a:noFill/>
        </p:spPr>
      </p:pic>
      <p:pic>
        <p:nvPicPr>
          <p:cNvPr id="16388" name="Picture 4" descr="C:\Users\IshamSingh\Documents\GitHub\automobit\graphics\icons\fluids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44324" y="1484784"/>
            <a:ext cx="576064" cy="576064"/>
          </a:xfrm>
          <a:prstGeom prst="rect">
            <a:avLst/>
          </a:prstGeom>
          <a:noFill/>
        </p:spPr>
      </p:pic>
      <p:pic>
        <p:nvPicPr>
          <p:cNvPr id="16389" name="Picture 5" descr="C:\Users\IshamSingh\Documents\GitHub\automobit\graphics\icons\steering wheel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34912" y="2411008"/>
            <a:ext cx="642391" cy="642391"/>
          </a:xfrm>
          <a:prstGeom prst="rect">
            <a:avLst/>
          </a:prstGeom>
          <a:noFill/>
        </p:spPr>
      </p:pic>
      <p:pic>
        <p:nvPicPr>
          <p:cNvPr id="16390" name="Picture 6" descr="C:\Users\IshamSingh\Documents\GitHub\automobit\graphics\icons\engin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03848" y="3501008"/>
            <a:ext cx="648072" cy="648072"/>
          </a:xfrm>
          <a:prstGeom prst="rect">
            <a:avLst/>
          </a:prstGeom>
          <a:noFill/>
        </p:spPr>
      </p:pic>
      <p:pic>
        <p:nvPicPr>
          <p:cNvPr id="16391" name="Picture 7" descr="C:\Users\IshamSingh\Documents\GitHub\automobit\graphics\icons\battery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154611" y="4581128"/>
            <a:ext cx="697309" cy="697309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131840" y="3429000"/>
            <a:ext cx="792088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6" descr="C:\Users\IshamSingh\Documents\GitHub\automobit\graphics\icons\engin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</a:blip>
          <a:srcRect/>
          <a:stretch>
            <a:fillRect/>
          </a:stretch>
        </p:blipFill>
        <p:spPr bwMode="auto">
          <a:xfrm>
            <a:off x="4211960" y="764704"/>
            <a:ext cx="1512168" cy="1512168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995936" y="3059668"/>
            <a:ext cx="21054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Engine Problems</a:t>
            </a:r>
          </a:p>
          <a:p>
            <a:endParaRPr lang="en-US" b="1" dirty="0"/>
          </a:p>
          <a:p>
            <a:r>
              <a:rPr lang="en-US" b="1" dirty="0" smtClean="0"/>
              <a:t>          </a:t>
            </a:r>
            <a:r>
              <a:rPr lang="en-US" sz="4800" b="1" dirty="0" smtClean="0">
                <a:sym typeface="Wingdings" pitchFamily="2" charset="2"/>
              </a:rPr>
              <a:t>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Untitled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840" y="0"/>
            <a:ext cx="3322320" cy="6858000"/>
          </a:xfrm>
          <a:prstGeom prst="rect">
            <a:avLst/>
          </a:prstGeom>
        </p:spPr>
      </p:pic>
      <p:pic>
        <p:nvPicPr>
          <p:cNvPr id="16386" name="Picture 2" descr="C:\Users\IshamSingh\Documents\GitHub\automobit\graphics\icons\hom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304" y="5661248"/>
            <a:ext cx="668784" cy="66878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059832" y="404664"/>
            <a:ext cx="936104" cy="61206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3" descr="C:\Users\IshamSingh\Documents\GitHub\automobit\graphics\icons\gauge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75856" y="692696"/>
            <a:ext cx="504056" cy="504056"/>
          </a:xfrm>
          <a:prstGeom prst="rect">
            <a:avLst/>
          </a:prstGeom>
          <a:noFill/>
        </p:spPr>
      </p:pic>
      <p:pic>
        <p:nvPicPr>
          <p:cNvPr id="16388" name="Picture 4" descr="C:\Users\IshamSingh\Documents\GitHub\automobit\graphics\icons\fluids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44324" y="1484784"/>
            <a:ext cx="576064" cy="576064"/>
          </a:xfrm>
          <a:prstGeom prst="rect">
            <a:avLst/>
          </a:prstGeom>
          <a:noFill/>
        </p:spPr>
      </p:pic>
      <p:pic>
        <p:nvPicPr>
          <p:cNvPr id="16389" name="Picture 5" descr="C:\Users\IshamSingh\Documents\GitHub\automobit\graphics\icons\steering wheel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34912" y="2411008"/>
            <a:ext cx="642391" cy="642391"/>
          </a:xfrm>
          <a:prstGeom prst="rect">
            <a:avLst/>
          </a:prstGeom>
          <a:noFill/>
        </p:spPr>
      </p:pic>
      <p:pic>
        <p:nvPicPr>
          <p:cNvPr id="16390" name="Picture 6" descr="C:\Users\IshamSingh\Documents\GitHub\automobit\graphics\icons\engine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203848" y="3501008"/>
            <a:ext cx="648072" cy="648072"/>
          </a:xfrm>
          <a:prstGeom prst="rect">
            <a:avLst/>
          </a:prstGeom>
          <a:noFill/>
        </p:spPr>
      </p:pic>
      <p:pic>
        <p:nvPicPr>
          <p:cNvPr id="16391" name="Picture 7" descr="C:\Users\IshamSingh\Documents\GitHub\automobit\graphics\icons\battery.pn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3154611" y="4581128"/>
            <a:ext cx="697309" cy="697309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091364" y="4509120"/>
            <a:ext cx="792088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7" descr="C:\Users\IshamSingh\Documents\GitHub\automobit\graphics\icons\battery.pn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</a:blip>
          <a:srcRect/>
          <a:stretch>
            <a:fillRect/>
          </a:stretch>
        </p:blipFill>
        <p:spPr bwMode="auto">
          <a:xfrm>
            <a:off x="4427984" y="980728"/>
            <a:ext cx="1368152" cy="136815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090865" y="2708920"/>
            <a:ext cx="1993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Your Battery needs</a:t>
            </a:r>
          </a:p>
          <a:p>
            <a:pPr algn="ctr"/>
            <a:r>
              <a:rPr lang="en-US" b="1" dirty="0" smtClean="0"/>
              <a:t>to be replaced in 2</a:t>
            </a:r>
          </a:p>
          <a:p>
            <a:pPr algn="ctr"/>
            <a:r>
              <a:rPr lang="en-US" b="1" dirty="0" smtClean="0"/>
              <a:t>years</a:t>
            </a:r>
            <a:endParaRPr lang="en-CA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067944" y="3789040"/>
            <a:ext cx="208823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Current Battery Health:</a:t>
            </a:r>
            <a:r>
              <a:rPr lang="en-CA" b="1" dirty="0"/>
              <a:t> </a:t>
            </a:r>
            <a:r>
              <a:rPr lang="en-CA" b="1" dirty="0" smtClean="0"/>
              <a:t>	          37%</a:t>
            </a:r>
          </a:p>
          <a:p>
            <a:endParaRPr lang="en-US" sz="1400" b="1" dirty="0"/>
          </a:p>
          <a:p>
            <a:r>
              <a:rPr lang="en-US" sz="1400" b="1" dirty="0" smtClean="0"/>
              <a:t>Outside Temp: -30</a:t>
            </a:r>
            <a:r>
              <a:rPr lang="en-US" sz="1400" b="1" dirty="0" smtClean="0">
                <a:latin typeface="Arial"/>
                <a:cs typeface="Arial"/>
              </a:rPr>
              <a:t>ºC</a:t>
            </a:r>
          </a:p>
          <a:p>
            <a:endParaRPr lang="en-US" sz="1400" b="1" dirty="0">
              <a:latin typeface="Arial"/>
              <a:cs typeface="Arial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Arial"/>
                <a:cs typeface="Arial"/>
              </a:rPr>
              <a:t>Batteries work best above 0ºC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Untitled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0840" y="0"/>
            <a:ext cx="3322320" cy="6858000"/>
          </a:xfrm>
          <a:prstGeom prst="rect">
            <a:avLst/>
          </a:prstGeom>
        </p:spPr>
      </p:pic>
      <p:pic>
        <p:nvPicPr>
          <p:cNvPr id="16386" name="Picture 2" descr="C:\Users\IshamSingh\Documents\GitHub\automobit\graphics\icons\home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5661248"/>
            <a:ext cx="668784" cy="668784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091364" y="4509120"/>
            <a:ext cx="792088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530" name="Picture 2" descr="Image result for bar graph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74914" y="1340768"/>
            <a:ext cx="1394172" cy="139417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707904" y="2699628"/>
            <a:ext cx="173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View Fuel Prices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25729" y="5157192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Wallet</a:t>
            </a:r>
          </a:p>
        </p:txBody>
      </p:sp>
      <p:pic>
        <p:nvPicPr>
          <p:cNvPr id="22532" name="Picture 4" descr="Image result for wallet icon"/>
          <p:cNvPicPr>
            <a:picLocks noChangeAspect="1" noChangeArrowheads="1"/>
          </p:cNvPicPr>
          <p:nvPr/>
        </p:nvPicPr>
        <p:blipFill>
          <a:blip r:embed="rId6" cstate="print">
            <a:biLevel thresh="50000"/>
          </a:blip>
          <a:srcRect/>
          <a:stretch>
            <a:fillRect/>
          </a:stretch>
        </p:blipFill>
        <p:spPr bwMode="auto">
          <a:xfrm>
            <a:off x="3772644" y="3356992"/>
            <a:ext cx="1519436" cy="1519437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203848" y="415697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You’re a broke student You don’t need this</a:t>
            </a:r>
            <a:endParaRPr lang="en-CA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347864" y="476672"/>
            <a:ext cx="360040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ound Single Corner Rectangle 5"/>
          <p:cNvSpPr/>
          <p:nvPr/>
        </p:nvSpPr>
        <p:spPr>
          <a:xfrm>
            <a:off x="3491880" y="3212976"/>
            <a:ext cx="1944216" cy="216024"/>
          </a:xfrm>
          <a:prstGeom prst="round1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3059832" y="116632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3023828" y="6453336"/>
            <a:ext cx="3096344" cy="288032"/>
          </a:xfrm>
          <a:prstGeom prst="rect">
            <a:avLst/>
          </a:prstGeom>
          <a:solidFill>
            <a:srgbClr val="111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3091364" y="4509120"/>
            <a:ext cx="792088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986423" y="3244334"/>
            <a:ext cx="117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Thank You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264</TotalTime>
  <Words>155</Words>
  <Application>Microsoft Office PowerPoint</Application>
  <PresentationFormat>On-screen Show (4:3)</PresentationFormat>
  <Paragraphs>65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Isham Singh Behl</dc:creator>
  <cp:lastModifiedBy>Isham Singh Behl</cp:lastModifiedBy>
  <cp:revision>27</cp:revision>
  <dcterms:created xsi:type="dcterms:W3CDTF">2018-12-01T21:39:28Z</dcterms:created>
  <dcterms:modified xsi:type="dcterms:W3CDTF">2018-12-02T02:03:42Z</dcterms:modified>
</cp:coreProperties>
</file>